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500" r:id="rId4"/>
    <p:sldId id="499" r:id="rId5"/>
    <p:sldId id="357" r:id="rId6"/>
    <p:sldId id="427" r:id="rId7"/>
    <p:sldId id="428" r:id="rId8"/>
    <p:sldId id="493" r:id="rId9"/>
    <p:sldId id="423" r:id="rId10"/>
    <p:sldId id="494" r:id="rId11"/>
    <p:sldId id="473" r:id="rId12"/>
    <p:sldId id="344" r:id="rId13"/>
    <p:sldId id="343" r:id="rId14"/>
    <p:sldId id="440" r:id="rId15"/>
    <p:sldId id="441" r:id="rId16"/>
    <p:sldId id="497" r:id="rId17"/>
    <p:sldId id="479" r:id="rId18"/>
    <p:sldId id="456" r:id="rId19"/>
    <p:sldId id="293" r:id="rId20"/>
  </p:sldIdLst>
  <p:sldSz cx="9144000" cy="6858000" type="screen4x3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-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0EC61D3-BCEE-477B-BC13-55CCA264B6D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887413"/>
            <a:ext cx="3197225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552CD88-3E70-4E36-A9DA-54F104DF1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8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69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1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5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10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4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9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1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13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6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04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6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97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2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94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3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9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6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9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9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8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1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545FF-C0E7-4C59-B597-6D54769B83A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6D02-EF13-48AE-8E2D-AE6556BE3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2">
                <a:lumMod val="0"/>
              </a:schemeClr>
            </a:gs>
            <a:gs pos="4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78625-569F-4957-8CA8-134478AD014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CD88-6707-42A3-8F19-2537425E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4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0D3B-24EB-4AF7-BF0F-CB44A887438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C09C-B727-4518-8AF1-6FA042A4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9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9533-3FB9-41DD-908A-A40EE4643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6594" y="2191549"/>
            <a:ext cx="2121425" cy="5882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53E97-FC50-4C65-951E-813BF9A1F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908A103-D487-49A0-9C7B-AB64374FF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9624"/>
            <a:ext cx="9753600" cy="69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771266-85B4-4D66-9E58-D9AB774ABD33}"/>
              </a:ext>
            </a:extLst>
          </p:cNvPr>
          <p:cNvSpPr/>
          <p:nvPr/>
        </p:nvSpPr>
        <p:spPr>
          <a:xfrm>
            <a:off x="-1040296" y="2055513"/>
            <a:ext cx="11224591" cy="245871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B7256-ED8C-40B7-9977-36E58B87C5CB}"/>
              </a:ext>
            </a:extLst>
          </p:cNvPr>
          <p:cNvSpPr txBox="1"/>
          <p:nvPr/>
        </p:nvSpPr>
        <p:spPr>
          <a:xfrm>
            <a:off x="490471" y="2007599"/>
            <a:ext cx="8175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How Speakers</a:t>
            </a:r>
          </a:p>
          <a:p>
            <a:pPr algn="ctr"/>
            <a:r>
              <a:rPr lang="en-US" sz="8000" b="1" dirty="0"/>
              <a:t>Find PAID Events!</a:t>
            </a:r>
            <a:endParaRPr lang="en-US" sz="8000" dirty="0"/>
          </a:p>
        </p:txBody>
      </p:sp>
      <p:pic>
        <p:nvPicPr>
          <p:cNvPr id="1032" name="Picture 8" descr="Image result for toastmasters and transparent">
            <a:extLst>
              <a:ext uri="{FF2B5EF4-FFF2-40B4-BE49-F238E27FC236}">
                <a16:creationId xmlns:a16="http://schemas.microsoft.com/office/drawing/2014/main" id="{0E934912-B10D-4013-AAF4-EF66A45B5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87" y="5036019"/>
            <a:ext cx="1575009" cy="13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A0BE63-F547-4345-A353-6D631601A88A}"/>
              </a:ext>
            </a:extLst>
          </p:cNvPr>
          <p:cNvSpPr/>
          <p:nvPr/>
        </p:nvSpPr>
        <p:spPr>
          <a:xfrm>
            <a:off x="-287828" y="4981231"/>
            <a:ext cx="4440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solidFill>
                  <a:schemeClr val="bg1"/>
                </a:solidFill>
              </a:rPr>
              <a:t>…helping speakers develop a successful speaking business</a:t>
            </a:r>
          </a:p>
        </p:txBody>
      </p:sp>
    </p:spTree>
    <p:extLst>
      <p:ext uri="{BB962C8B-B14F-4D97-AF65-F5344CB8AC3E}">
        <p14:creationId xmlns:p14="http://schemas.microsoft.com/office/powerpoint/2010/main" val="346503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80768" y="111706"/>
            <a:ext cx="7648833" cy="66726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104" y="5664609"/>
            <a:ext cx="2638168" cy="1325563"/>
          </a:xfrm>
        </p:spPr>
        <p:txBody>
          <a:bodyPr>
            <a:noAutofit/>
          </a:bodyPr>
          <a:lstStyle/>
          <a:p>
            <a:r>
              <a:rPr lang="en-US" sz="5500" b="1" dirty="0"/>
              <a:t>Industry</a:t>
            </a:r>
          </a:p>
        </p:txBody>
      </p:sp>
      <p:sp>
        <p:nvSpPr>
          <p:cNvPr id="6" name="Oval 5"/>
          <p:cNvSpPr/>
          <p:nvPr/>
        </p:nvSpPr>
        <p:spPr>
          <a:xfrm>
            <a:off x="1612557" y="970880"/>
            <a:ext cx="5585254" cy="48823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07276" y="2035968"/>
            <a:ext cx="3534031" cy="2956161"/>
          </a:xfrm>
          <a:prstGeom prst="ellipse">
            <a:avLst/>
          </a:prstGeom>
          <a:solidFill>
            <a:srgbClr val="FF2F2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28002" y="4728948"/>
            <a:ext cx="2864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Association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19888" y="3846970"/>
            <a:ext cx="2864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Chapters</a:t>
            </a:r>
          </a:p>
        </p:txBody>
      </p:sp>
      <p:pic>
        <p:nvPicPr>
          <p:cNvPr id="3074" name="Picture 2" descr="Image result for around and around">
            <a:extLst>
              <a:ext uri="{FF2B5EF4-FFF2-40B4-BE49-F238E27FC236}">
                <a16:creationId xmlns:a16="http://schemas.microsoft.com/office/drawing/2014/main" id="{5DB13357-3CE8-4421-9BAF-1653D05F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47" y="2355785"/>
            <a:ext cx="2294353" cy="21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639064" y="2854403"/>
            <a:ext cx="1383815" cy="1202065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25520" y="2812868"/>
            <a:ext cx="2864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Conferences</a:t>
            </a:r>
          </a:p>
        </p:txBody>
      </p:sp>
      <p:pic>
        <p:nvPicPr>
          <p:cNvPr id="2052" name="Picture 4" descr="Image result for dart and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145">
            <a:off x="3475708" y="418882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quirrel transparent">
            <a:extLst>
              <a:ext uri="{FF2B5EF4-FFF2-40B4-BE49-F238E27FC236}">
                <a16:creationId xmlns:a16="http://schemas.microsoft.com/office/drawing/2014/main" id="{EBEE2C8E-4EE7-4BD5-B8F5-CDD5C087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120">
            <a:off x="3624692" y="2700265"/>
            <a:ext cx="1345927" cy="14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80768" y="111706"/>
            <a:ext cx="7648833" cy="66726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12557" y="970880"/>
            <a:ext cx="5585254" cy="48823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07276" y="2035968"/>
            <a:ext cx="3534031" cy="2956161"/>
          </a:xfrm>
          <a:prstGeom prst="ellipse">
            <a:avLst/>
          </a:prstGeom>
          <a:solidFill>
            <a:srgbClr val="FF2F2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39064" y="2854403"/>
            <a:ext cx="1383815" cy="1202065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Image result for dart and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145">
            <a:off x="3342594" y="385017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14B65D2-B552-4EB4-A7F4-EA57636B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5730000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59EC765D-0225-44D6-9CA0-6BB3FE2F3007}"/>
              </a:ext>
            </a:extLst>
          </p:cNvPr>
          <p:cNvSpPr txBox="1">
            <a:spLocks/>
          </p:cNvSpPr>
          <p:nvPr/>
        </p:nvSpPr>
        <p:spPr>
          <a:xfrm>
            <a:off x="4110606" y="28093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09A2A2F3-7851-4494-A33A-33DB483C7604}"/>
              </a:ext>
            </a:extLst>
          </p:cNvPr>
          <p:cNvSpPr txBox="1">
            <a:spLocks/>
          </p:cNvSpPr>
          <p:nvPr/>
        </p:nvSpPr>
        <p:spPr>
          <a:xfrm>
            <a:off x="4114800" y="390101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3DF4928D-BA1B-468F-B672-2121C5A4C8DD}"/>
              </a:ext>
            </a:extLst>
          </p:cNvPr>
          <p:cNvSpPr txBox="1">
            <a:spLocks/>
          </p:cNvSpPr>
          <p:nvPr/>
        </p:nvSpPr>
        <p:spPr>
          <a:xfrm>
            <a:off x="4114800" y="48170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4" descr="Image result for squirrel transparent">
            <a:extLst>
              <a:ext uri="{FF2B5EF4-FFF2-40B4-BE49-F238E27FC236}">
                <a16:creationId xmlns:a16="http://schemas.microsoft.com/office/drawing/2014/main" id="{42E3CA46-C44B-4EFD-93AE-49AA82E5A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621">
            <a:off x="3680221" y="2711881"/>
            <a:ext cx="1345927" cy="14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FA933B-A150-43B8-BCFB-B569878D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287" y="-320938"/>
            <a:ext cx="11366318" cy="63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7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22D45-C81E-49E8-BE9C-BA330732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566" y="-294434"/>
            <a:ext cx="11319177" cy="63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1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2" descr="Image result for ideal target market">
            <a:extLst>
              <a:ext uri="{FF2B5EF4-FFF2-40B4-BE49-F238E27FC236}">
                <a16:creationId xmlns:a16="http://schemas.microsoft.com/office/drawing/2014/main" id="{C8419532-F992-412F-A2CD-5ED10C8A44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r="324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655715-3629-42F2-9000-B920954A05D7}"/>
              </a:ext>
            </a:extLst>
          </p:cNvPr>
          <p:cNvSpPr/>
          <p:nvPr/>
        </p:nvSpPr>
        <p:spPr>
          <a:xfrm rot="20635027">
            <a:off x="539765" y="3568497"/>
            <a:ext cx="4278458" cy="2587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569F0-F867-4C4F-8A44-BEDD8F9261AA}"/>
              </a:ext>
            </a:extLst>
          </p:cNvPr>
          <p:cNvSpPr/>
          <p:nvPr/>
        </p:nvSpPr>
        <p:spPr>
          <a:xfrm rot="20574481">
            <a:off x="4363739" y="3597017"/>
            <a:ext cx="1216155" cy="2003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0" name="Picture 4" descr="Image result for squirrel transparent">
            <a:extLst>
              <a:ext uri="{FF2B5EF4-FFF2-40B4-BE49-F238E27FC236}">
                <a16:creationId xmlns:a16="http://schemas.microsoft.com/office/drawing/2014/main" id="{6E9823FC-9FA8-4942-BC09-096D1551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700">
            <a:off x="3786650" y="4388849"/>
            <a:ext cx="1345927" cy="14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questions">
            <a:extLst>
              <a:ext uri="{FF2B5EF4-FFF2-40B4-BE49-F238E27FC236}">
                <a16:creationId xmlns:a16="http://schemas.microsoft.com/office/drawing/2014/main" id="{E559540B-07C3-41E3-AB41-9E95E055E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15022" r="13477" b="53335"/>
          <a:stretch/>
        </p:blipFill>
        <p:spPr bwMode="auto">
          <a:xfrm rot="20522596">
            <a:off x="536363" y="3833429"/>
            <a:ext cx="5112545" cy="14274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2" descr="Image result for ideal target market">
            <a:extLst>
              <a:ext uri="{FF2B5EF4-FFF2-40B4-BE49-F238E27FC236}">
                <a16:creationId xmlns:a16="http://schemas.microsoft.com/office/drawing/2014/main" id="{C8419532-F992-412F-A2CD-5ED10C8A44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r="324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48084D-9A40-4690-A48D-3AC596E2A654}"/>
              </a:ext>
            </a:extLst>
          </p:cNvPr>
          <p:cNvSpPr/>
          <p:nvPr/>
        </p:nvSpPr>
        <p:spPr>
          <a:xfrm rot="20586784">
            <a:off x="622972" y="3357891"/>
            <a:ext cx="4960776" cy="2876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80D76-5D42-4B59-81B2-8027E0FBE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111">
            <a:off x="912601" y="3736256"/>
            <a:ext cx="4222036" cy="21198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101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2869-3EDB-42EB-BAD3-2755A36B4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F7E00-EE89-46AD-B407-93AE6DD2B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94D36-608B-4E8D-A95E-2DFC3F253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8668" r="12500" b="7356"/>
          <a:stretch/>
        </p:blipFill>
        <p:spPr>
          <a:xfrm>
            <a:off x="-394118" y="221104"/>
            <a:ext cx="10191754" cy="6415792"/>
          </a:xfrm>
          <a:prstGeom prst="rect">
            <a:avLst/>
          </a:prstGeom>
        </p:spPr>
      </p:pic>
      <p:pic>
        <p:nvPicPr>
          <p:cNvPr id="12290" name="Picture 2" descr="Image result for free resources">
            <a:extLst>
              <a:ext uri="{FF2B5EF4-FFF2-40B4-BE49-F238E27FC236}">
                <a16:creationId xmlns:a16="http://schemas.microsoft.com/office/drawing/2014/main" id="{429F061A-06D0-43F4-97B6-5E319E142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39" y="2222942"/>
            <a:ext cx="5146461" cy="11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3504784" y="185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2870200" y="185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2870200" y="185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541" name="AutoShape 5" descr="logo-3d.gif (11883 bytes)"/>
          <p:cNvSpPr>
            <a:spLocks noChangeAspect="1" noChangeArrowheads="1"/>
          </p:cNvSpPr>
          <p:nvPr/>
        </p:nvSpPr>
        <p:spPr bwMode="auto">
          <a:xfrm>
            <a:off x="3614738" y="1941513"/>
            <a:ext cx="28575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542" name="AutoShape 6" descr="logo-3d.gif (11883 bytes)"/>
          <p:cNvSpPr>
            <a:spLocks noChangeAspect="1" noChangeArrowheads="1"/>
          </p:cNvSpPr>
          <p:nvPr/>
        </p:nvSpPr>
        <p:spPr bwMode="auto">
          <a:xfrm>
            <a:off x="3614738" y="1941513"/>
            <a:ext cx="28575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543" name="AutoShape 7" descr="logo-3d.gif (11883 bytes)"/>
          <p:cNvSpPr>
            <a:spLocks noChangeAspect="1" noChangeArrowheads="1"/>
          </p:cNvSpPr>
          <p:nvPr/>
        </p:nvSpPr>
        <p:spPr bwMode="auto">
          <a:xfrm>
            <a:off x="3581400" y="1905000"/>
            <a:ext cx="28575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4764" y="1776901"/>
            <a:ext cx="59778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  @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KevinCSnyder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KevinCSnyder.com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rPr>
              <a:t>PAIDtoSPEAK.BIZ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362" name="Picture 2" descr="http://www.nps.gov/waba/images/facebook-twitter-instagram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938"/>
            <a:ext cx="2034240" cy="9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owner\AppData\Local\Microsoft\Windows\INetCacheContent.Word\Jan 22 design from Bek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56" y="603737"/>
            <a:ext cx="1140172" cy="1029824"/>
          </a:xfrm>
          <a:prstGeom prst="roundRect">
            <a:avLst>
              <a:gd name="adj" fmla="val 3063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AutoShape 2" descr="Image result for available on amaz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13" y="564700"/>
            <a:ext cx="2573905" cy="12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4DCB8-FE4B-429E-AA01-559DCF3B4A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3589" r="4315" b="3665"/>
          <a:stretch/>
        </p:blipFill>
        <p:spPr>
          <a:xfrm>
            <a:off x="1171449" y="1905000"/>
            <a:ext cx="2351434" cy="31440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C27DF0-7EDC-4196-A8A3-8F3476B2A75D}"/>
              </a:ext>
            </a:extLst>
          </p:cNvPr>
          <p:cNvSpPr/>
          <p:nvPr/>
        </p:nvSpPr>
        <p:spPr>
          <a:xfrm>
            <a:off x="436055" y="5092888"/>
            <a:ext cx="857668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rPr>
              <a:t>Order from Passion Project and your book will be autographed. You’ll also receive a complimentary 30-minute coaching call!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8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group of people on a stage in front of a crowd&#10;&#10;Description automatically generated">
            <a:extLst>
              <a:ext uri="{FF2B5EF4-FFF2-40B4-BE49-F238E27FC236}">
                <a16:creationId xmlns:a16="http://schemas.microsoft.com/office/drawing/2014/main" id="{A469EDEE-E39E-4635-9A53-E1E658208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6"/>
            <a:ext cx="10174571" cy="6783048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82144A-57DF-4E7C-8265-EE2196202AAF}"/>
              </a:ext>
            </a:extLst>
          </p:cNvPr>
          <p:cNvSpPr/>
          <p:nvPr/>
        </p:nvSpPr>
        <p:spPr>
          <a:xfrm>
            <a:off x="-3150302" y="3863181"/>
            <a:ext cx="1604024" cy="898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9B2DC-5404-4A89-BF86-F16BF44AE26C}"/>
              </a:ext>
            </a:extLst>
          </p:cNvPr>
          <p:cNvSpPr/>
          <p:nvPr/>
        </p:nvSpPr>
        <p:spPr>
          <a:xfrm>
            <a:off x="-4415409" y="2281206"/>
            <a:ext cx="17829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3A4E67-DA1B-4134-A6BD-CA3FFEF89D5D}"/>
              </a:ext>
            </a:extLst>
          </p:cNvPr>
          <p:cNvSpPr/>
          <p:nvPr/>
        </p:nvSpPr>
        <p:spPr>
          <a:xfrm>
            <a:off x="272032" y="3217984"/>
            <a:ext cx="2418414" cy="1723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B8EA02F8-10FD-40B6-A359-47FA50CD5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2" y="2987362"/>
            <a:ext cx="2218003" cy="221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FOCUS follow one co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0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lots of squirrels">
            <a:extLst>
              <a:ext uri="{FF2B5EF4-FFF2-40B4-BE49-F238E27FC236}">
                <a16:creationId xmlns:a16="http://schemas.microsoft.com/office/drawing/2014/main" id="{A410BAFE-34C7-4778-B957-EB5D9862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14" y="0"/>
            <a:ext cx="10278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8" name="Picture 4" descr="Image result for squirrel">
            <a:extLst>
              <a:ext uri="{FF2B5EF4-FFF2-40B4-BE49-F238E27FC236}">
                <a16:creationId xmlns:a16="http://schemas.microsoft.com/office/drawing/2014/main" id="{97EC425C-03F6-47D5-B3BE-2E887603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77986"/>
            <a:ext cx="9829800" cy="70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2" descr="Image result for ideal target market">
            <a:extLst>
              <a:ext uri="{FF2B5EF4-FFF2-40B4-BE49-F238E27FC236}">
                <a16:creationId xmlns:a16="http://schemas.microsoft.com/office/drawing/2014/main" id="{C8419532-F992-412F-A2CD-5ED10C8A44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r="324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655715-3629-42F2-9000-B920954A05D7}"/>
              </a:ext>
            </a:extLst>
          </p:cNvPr>
          <p:cNvSpPr/>
          <p:nvPr/>
        </p:nvSpPr>
        <p:spPr>
          <a:xfrm rot="20635027">
            <a:off x="539765" y="3568497"/>
            <a:ext cx="4278458" cy="2587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569F0-F867-4C4F-8A44-BEDD8F9261AA}"/>
              </a:ext>
            </a:extLst>
          </p:cNvPr>
          <p:cNvSpPr/>
          <p:nvPr/>
        </p:nvSpPr>
        <p:spPr>
          <a:xfrm rot="20574481">
            <a:off x="4363739" y="3597017"/>
            <a:ext cx="1216155" cy="2003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B548C47-F3BD-4FAD-A733-366DEE17B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/>
          <a:stretch/>
        </p:blipFill>
        <p:spPr bwMode="auto">
          <a:xfrm rot="20561541">
            <a:off x="823571" y="3416755"/>
            <a:ext cx="4076674" cy="24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quirrel transparent">
            <a:extLst>
              <a:ext uri="{FF2B5EF4-FFF2-40B4-BE49-F238E27FC236}">
                <a16:creationId xmlns:a16="http://schemas.microsoft.com/office/drawing/2014/main" id="{6E9823FC-9FA8-4942-BC09-096D1551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700">
            <a:off x="3786650" y="4388849"/>
            <a:ext cx="1345927" cy="14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resentation">
            <a:extLst>
              <a:ext uri="{FF2B5EF4-FFF2-40B4-BE49-F238E27FC236}">
                <a16:creationId xmlns:a16="http://schemas.microsoft.com/office/drawing/2014/main" id="{12661C97-DC55-46B6-8AFD-E5AEE562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909" y="0"/>
            <a:ext cx="10025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75DD00-BB23-42AC-B25B-88103E01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29000"/>
            <a:ext cx="7886700" cy="1325563"/>
          </a:xfrm>
        </p:spPr>
        <p:txBody>
          <a:bodyPr>
            <a:noAutofit/>
          </a:bodyPr>
          <a:lstStyle/>
          <a:p>
            <a:r>
              <a:rPr lang="en-US" sz="11000" b="1" dirty="0"/>
              <a:t>Your </a:t>
            </a:r>
            <a:br>
              <a:rPr lang="en-US" sz="11000" b="1" dirty="0"/>
            </a:br>
            <a:r>
              <a:rPr lang="en-US" sz="11000" b="1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8805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2" descr="Image result for ideal target market">
            <a:extLst>
              <a:ext uri="{FF2B5EF4-FFF2-40B4-BE49-F238E27FC236}">
                <a16:creationId xmlns:a16="http://schemas.microsoft.com/office/drawing/2014/main" id="{C8419532-F992-412F-A2CD-5ED10C8A44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r="324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655715-3629-42F2-9000-B920954A05D7}"/>
              </a:ext>
            </a:extLst>
          </p:cNvPr>
          <p:cNvSpPr/>
          <p:nvPr/>
        </p:nvSpPr>
        <p:spPr>
          <a:xfrm rot="20635027">
            <a:off x="539765" y="3568497"/>
            <a:ext cx="4278458" cy="2587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569F0-F867-4C4F-8A44-BEDD8F9261AA}"/>
              </a:ext>
            </a:extLst>
          </p:cNvPr>
          <p:cNvSpPr/>
          <p:nvPr/>
        </p:nvSpPr>
        <p:spPr>
          <a:xfrm rot="20574481">
            <a:off x="4363739" y="3597017"/>
            <a:ext cx="1216155" cy="2003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B548C47-F3BD-4FAD-A733-366DEE17B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/>
          <a:stretch/>
        </p:blipFill>
        <p:spPr bwMode="auto">
          <a:xfrm rot="20561541">
            <a:off x="823571" y="3416755"/>
            <a:ext cx="4076674" cy="24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quirrel transparent">
            <a:extLst>
              <a:ext uri="{FF2B5EF4-FFF2-40B4-BE49-F238E27FC236}">
                <a16:creationId xmlns:a16="http://schemas.microsoft.com/office/drawing/2014/main" id="{6E9823FC-9FA8-4942-BC09-096D1551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700">
            <a:off x="3786650" y="4388849"/>
            <a:ext cx="1345927" cy="14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ready aim fire">
            <a:extLst>
              <a:ext uri="{FF2B5EF4-FFF2-40B4-BE49-F238E27FC236}">
                <a16:creationId xmlns:a16="http://schemas.microsoft.com/office/drawing/2014/main" id="{8BC9FC70-5A23-4442-B22C-7BEC65414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4" t="505" b="70262"/>
          <a:stretch/>
        </p:blipFill>
        <p:spPr bwMode="auto">
          <a:xfrm>
            <a:off x="4754057" y="2486800"/>
            <a:ext cx="4900306" cy="32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426EB2-52EE-4A11-9561-FE53BA67B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Image result for ready aim fire">
            <a:extLst>
              <a:ext uri="{FF2B5EF4-FFF2-40B4-BE49-F238E27FC236}">
                <a16:creationId xmlns:a16="http://schemas.microsoft.com/office/drawing/2014/main" id="{3624D7B5-3D7E-4845-B5C1-34BC5EEFD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9"/>
          <a:stretch/>
        </p:blipFill>
        <p:spPr bwMode="auto">
          <a:xfrm>
            <a:off x="0" y="1133475"/>
            <a:ext cx="5414211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eady aim fire">
            <a:extLst>
              <a:ext uri="{FF2B5EF4-FFF2-40B4-BE49-F238E27FC236}">
                <a16:creationId xmlns:a16="http://schemas.microsoft.com/office/drawing/2014/main" id="{48C5A72D-D8ED-4105-A29B-8373443A1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1" t="29996" r="6047" b="36798"/>
          <a:stretch/>
        </p:blipFill>
        <p:spPr bwMode="auto">
          <a:xfrm>
            <a:off x="5414211" y="1133475"/>
            <a:ext cx="308810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eady aim fire">
            <a:extLst>
              <a:ext uri="{FF2B5EF4-FFF2-40B4-BE49-F238E27FC236}">
                <a16:creationId xmlns:a16="http://schemas.microsoft.com/office/drawing/2014/main" id="{7C03C8D5-BBB0-413A-B6EF-4D00B4F33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4" t="505" b="70262"/>
          <a:stretch/>
        </p:blipFill>
        <p:spPr bwMode="auto">
          <a:xfrm>
            <a:off x="5205663" y="4008864"/>
            <a:ext cx="4310477" cy="15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ready aim fire">
            <a:extLst>
              <a:ext uri="{FF2B5EF4-FFF2-40B4-BE49-F238E27FC236}">
                <a16:creationId xmlns:a16="http://schemas.microsoft.com/office/drawing/2014/main" id="{2FC79A7E-D722-44AB-B851-6C927D8D1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2" t="61943" r="10658" b="1927"/>
          <a:stretch/>
        </p:blipFill>
        <p:spPr bwMode="auto">
          <a:xfrm>
            <a:off x="5414211" y="2640952"/>
            <a:ext cx="2586789" cy="16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ready aim fire">
            <a:extLst>
              <a:ext uri="{FF2B5EF4-FFF2-40B4-BE49-F238E27FC236}">
                <a16:creationId xmlns:a16="http://schemas.microsoft.com/office/drawing/2014/main" id="{EF150939-1634-4999-A37C-5CDD3D9E9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4" t="505" b="70262"/>
          <a:stretch/>
        </p:blipFill>
        <p:spPr bwMode="auto">
          <a:xfrm>
            <a:off x="8422104" y="1127315"/>
            <a:ext cx="1657561" cy="32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ready aim fire">
            <a:extLst>
              <a:ext uri="{FF2B5EF4-FFF2-40B4-BE49-F238E27FC236}">
                <a16:creationId xmlns:a16="http://schemas.microsoft.com/office/drawing/2014/main" id="{5C6F4A7C-04F3-4AE3-B26F-5DECBD0ED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0" t="75264" r="2564" b="3717"/>
          <a:stretch/>
        </p:blipFill>
        <p:spPr bwMode="auto">
          <a:xfrm>
            <a:off x="8686800" y="4593376"/>
            <a:ext cx="669851" cy="9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ready aim fire">
            <a:extLst>
              <a:ext uri="{FF2B5EF4-FFF2-40B4-BE49-F238E27FC236}">
                <a16:creationId xmlns:a16="http://schemas.microsoft.com/office/drawing/2014/main" id="{9045EF72-3FEF-4E50-A555-C700B87B1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4" t="505" b="70262"/>
          <a:stretch/>
        </p:blipFill>
        <p:spPr bwMode="auto">
          <a:xfrm>
            <a:off x="7988967" y="2640952"/>
            <a:ext cx="709113" cy="138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53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 program</vt:lpstr>
      <vt:lpstr>PowerPoint Presentation</vt:lpstr>
      <vt:lpstr>PowerPoint Presentation</vt:lpstr>
      <vt:lpstr>Industry</vt:lpstr>
      <vt:lpstr>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Snyder</dc:creator>
  <cp:lastModifiedBy>Kevin Snyder</cp:lastModifiedBy>
  <cp:revision>16</cp:revision>
  <cp:lastPrinted>2019-04-02T11:15:00Z</cp:lastPrinted>
  <dcterms:created xsi:type="dcterms:W3CDTF">2019-04-02T10:04:12Z</dcterms:created>
  <dcterms:modified xsi:type="dcterms:W3CDTF">2019-04-02T17:30:24Z</dcterms:modified>
</cp:coreProperties>
</file>